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7" r:id="rId4"/>
    <p:sldId id="282" r:id="rId5"/>
    <p:sldId id="284" r:id="rId6"/>
    <p:sldId id="259" r:id="rId7"/>
    <p:sldId id="280" r:id="rId8"/>
    <p:sldId id="288" r:id="rId9"/>
    <p:sldId id="261" r:id="rId10"/>
    <p:sldId id="289" r:id="rId11"/>
    <p:sldId id="263" r:id="rId12"/>
    <p:sldId id="265" r:id="rId13"/>
    <p:sldId id="270" r:id="rId14"/>
    <p:sldId id="290" r:id="rId15"/>
    <p:sldId id="266" r:id="rId16"/>
    <p:sldId id="267" r:id="rId17"/>
    <p:sldId id="268" r:id="rId18"/>
    <p:sldId id="292" r:id="rId19"/>
    <p:sldId id="293" r:id="rId20"/>
    <p:sldId id="272" r:id="rId21"/>
    <p:sldId id="278" r:id="rId22"/>
    <p:sldId id="275" r:id="rId23"/>
    <p:sldId id="276" r:id="rId24"/>
    <p:sldId id="286" r:id="rId25"/>
    <p:sldId id="291" r:id="rId26"/>
    <p:sldId id="27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438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1%83%D1%81%D1%82%D0%B0%D0%B9_%D0%9A%D0%B0%D1%80%D0%B8%D0%BC#cite_note-3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568952" cy="2880320"/>
          </a:xfrm>
        </p:spPr>
        <p:txBody>
          <a:bodyPr/>
          <a:lstStyle/>
          <a:p>
            <a:r>
              <a:rPr lang="ba-RU" sz="6600" dirty="0" smtClean="0"/>
              <a:t>Мостай Кәрим-Башҡортостандың халыҡ шағиры.</a:t>
            </a:r>
            <a:endParaRPr lang="ru-RU" sz="6600" dirty="0"/>
          </a:p>
        </p:txBody>
      </p:sp>
      <p:pic>
        <p:nvPicPr>
          <p:cNvPr id="3" name="Picture 2" descr="C:\Users\гульнара\Desktop\м карим\x_072fe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11860"/>
            <a:ext cx="4272104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72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гульнара\Desktop\м карим\IMG_1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0" y="4365103"/>
            <a:ext cx="3312368" cy="21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404665"/>
            <a:ext cx="453650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 </a:t>
            </a:r>
            <a:r>
              <a:rPr lang="ru-RU" sz="2800" dirty="0">
                <a:solidFill>
                  <a:srgbClr val="FF0000"/>
                </a:solidFill>
              </a:rPr>
              <a:t>В августе 1942 года тяжело ранен, около полугода находился в госпиталях. После выздоровления вернулся на передовую в качестве корреспондента фронтовых газет "За честь Родины" Воронежского фронта и "Советский воин" 3-го Украинского </a:t>
            </a:r>
            <a:r>
              <a:rPr lang="ru-RU" sz="2800" dirty="0" smtClean="0">
                <a:solidFill>
                  <a:srgbClr val="FF0000"/>
                </a:solidFill>
              </a:rPr>
              <a:t>фронта.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удостоен ордена Отечественной войны 2-й степени.</a:t>
            </a:r>
            <a:r>
              <a:rPr lang="ru-RU" sz="2800" baseline="30000" dirty="0">
                <a:solidFill>
                  <a:srgbClr val="FF0000"/>
                </a:solidFill>
                <a:hlinkClick r:id="rId3"/>
              </a:rPr>
              <a:t>[3]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77" y="365846"/>
            <a:ext cx="2585074" cy="360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6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-1" y="836712"/>
            <a:ext cx="3168369" cy="51125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dirty="0">
                <a:solidFill>
                  <a:srgbClr val="FF0000"/>
                </a:solidFill>
              </a:rPr>
              <a:t>После окончания 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войны </a:t>
            </a:r>
            <a:r>
              <a:rPr lang="ru-RU" sz="3200" b="1" dirty="0" err="1">
                <a:solidFill>
                  <a:srgbClr val="FF0000"/>
                </a:solidFill>
              </a:rPr>
              <a:t>Мустай</a:t>
            </a:r>
            <a:r>
              <a:rPr lang="ru-RU" sz="3200" b="1" dirty="0">
                <a:solidFill>
                  <a:srgbClr val="FF0000"/>
                </a:solidFill>
              </a:rPr>
              <a:t> Карим всецело отдался творческой и </a:t>
            </a:r>
            <a:r>
              <a:rPr lang="ru-RU" sz="3200" b="1" dirty="0" smtClean="0">
                <a:solidFill>
                  <a:srgbClr val="FF0000"/>
                </a:solidFill>
              </a:rPr>
              <a:t>общественной деятельности</a:t>
            </a:r>
            <a:r>
              <a:rPr lang="ru-RU" sz="3200" b="1" dirty="0">
                <a:solidFill>
                  <a:srgbClr val="FF0000"/>
                </a:solidFill>
              </a:rPr>
              <a:t> </a:t>
            </a:r>
          </a:p>
        </p:txBody>
      </p:sp>
      <p:pic>
        <p:nvPicPr>
          <p:cNvPr id="12290" name="Picture 2" descr="C:\Users\гульнара\Desktop\м карим\IMG_1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69" y="836713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8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гульнара\Desktop\м карим\IMG_1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гульнара\Desktop\м карим\IMG_19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07" y="3284984"/>
            <a:ext cx="3861131" cy="318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гульнара\Desktop\м карим\IMG_1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гульнара\Desktop\м карим\IMG_19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4176464" cy="282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164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755576" y="1"/>
            <a:ext cx="7128792" cy="2743199"/>
          </a:xfrm>
        </p:spPr>
        <p:txBody>
          <a:bodyPr>
            <a:noAutofit/>
          </a:bodyPr>
          <a:lstStyle/>
          <a:p>
            <a:r>
              <a:rPr lang="ru-RU" sz="2400" dirty="0"/>
              <a:t>Из-под пера </a:t>
            </a:r>
            <a:r>
              <a:rPr lang="ru-RU" sz="2400" dirty="0" err="1"/>
              <a:t>Мустая</a:t>
            </a:r>
            <a:r>
              <a:rPr lang="ru-RU" sz="2400" dirty="0"/>
              <a:t> </a:t>
            </a:r>
            <a:r>
              <a:rPr lang="ru-RU" sz="2400" dirty="0" err="1"/>
              <a:t>Карима</a:t>
            </a:r>
            <a:r>
              <a:rPr lang="ru-RU" sz="2400" dirty="0"/>
              <a:t> вышли выдающиеся произведения, вошедшие в золотой фонд башкирской литературы и театра: драмы "Страна </a:t>
            </a:r>
            <a:r>
              <a:rPr lang="ru-RU" sz="2400" dirty="0" err="1"/>
              <a:t>Айгуль</a:t>
            </a:r>
            <a:r>
              <a:rPr lang="ru-RU" sz="2400" dirty="0"/>
              <a:t>", "Пеший </a:t>
            </a:r>
            <a:r>
              <a:rPr lang="ru-RU" sz="2400" dirty="0" err="1"/>
              <a:t>Махмут</a:t>
            </a:r>
            <a:r>
              <a:rPr lang="ru-RU" sz="2400" dirty="0"/>
              <a:t>", комедия "Похищение девушки", трагедии "В ночь лунного затмения", "Салават", "Не бросай огонь, Прометей!", повести "Радость нашего дома", "Долгое-долгое детство", "Таганок", "Помилование" и </a:t>
            </a:r>
            <a:r>
              <a:rPr lang="ru-RU" sz="2400" dirty="0" err="1" smtClean="0"/>
              <a:t>др</a:t>
            </a:r>
            <a:endParaRPr lang="ru-RU" sz="2400" dirty="0"/>
          </a:p>
        </p:txBody>
      </p:sp>
      <p:pic>
        <p:nvPicPr>
          <p:cNvPr id="17410" name="Picture 2" descr="C:\Users\гульнара\Desktop\м карим\IMG_1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463" y="3746544"/>
            <a:ext cx="334259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гульнара\Desktop\м карим\IMG_19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5113" y="4001684"/>
            <a:ext cx="3264362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гульнара\Desktop\м карим\G6UiggWpC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23" y="908720"/>
            <a:ext cx="5530433" cy="432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659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971599" y="4997252"/>
            <a:ext cx="3444441" cy="16001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ba-RU" sz="2800" dirty="0" smtClean="0"/>
              <a:t>С внуками Тимербулатом и Ниязом</a:t>
            </a:r>
            <a:endParaRPr lang="ru-RU" sz="2800" dirty="0"/>
          </a:p>
        </p:txBody>
      </p:sp>
      <p:pic>
        <p:nvPicPr>
          <p:cNvPr id="14338" name="Picture 2" descr="C:\Users\гульнара\Desktop\м карим\IMG_1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526" y="978738"/>
            <a:ext cx="4592587" cy="34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гульнара\Desktop\м карим\IMG_19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9242"/>
            <a:ext cx="4171708" cy="312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гульнара\Desktop\м карим\IMG_1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766" y="3781269"/>
            <a:ext cx="4093147" cy="306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6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403648" y="548680"/>
            <a:ext cx="6984776" cy="23762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/>
              <a:t> </a:t>
            </a:r>
            <a:endParaRPr lang="ru-RU" sz="3200" dirty="0"/>
          </a:p>
        </p:txBody>
      </p:sp>
      <p:pic>
        <p:nvPicPr>
          <p:cNvPr id="15362" name="Picture 2" descr="C:\Users\гульнара\Desktop\м карим\IMG_1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8979"/>
            <a:ext cx="4536504" cy="34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гульнара\Desktop\м карим\ZU1fEjgXau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02" y="3248979"/>
            <a:ext cx="4219782" cy="349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1"/>
          <p:cNvSpPr txBox="1">
            <a:spLocks/>
          </p:cNvSpPr>
          <p:nvPr/>
        </p:nvSpPr>
        <p:spPr>
          <a:xfrm>
            <a:off x="1556048" y="701080"/>
            <a:ext cx="6984776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ru-RU" sz="2800" smtClean="0"/>
              <a:t>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332657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            </a:t>
            </a:r>
            <a:r>
              <a:rPr lang="ru-RU" sz="3200" b="1" dirty="0" err="1" smtClean="0">
                <a:solidFill>
                  <a:srgbClr val="FF0000"/>
                </a:solidFill>
              </a:rPr>
              <a:t>М.Карим</a:t>
            </a:r>
            <a:r>
              <a:rPr lang="ru-RU" sz="3200" b="1" dirty="0" smtClean="0">
                <a:solidFill>
                  <a:srgbClr val="FF0000"/>
                </a:solidFill>
              </a:rPr>
              <a:t> с супругой Розой,  сыном </a:t>
            </a:r>
            <a:r>
              <a:rPr lang="ru-RU" sz="3200" b="1" dirty="0" err="1" smtClean="0">
                <a:solidFill>
                  <a:srgbClr val="FF0000"/>
                </a:solidFill>
              </a:rPr>
              <a:t>Ильгизом</a:t>
            </a:r>
            <a:r>
              <a:rPr lang="ru-RU" sz="3200" b="1" dirty="0" smtClean="0">
                <a:solidFill>
                  <a:srgbClr val="FF0000"/>
                </a:solidFill>
              </a:rPr>
              <a:t>,  дочерью </a:t>
            </a:r>
            <a:r>
              <a:rPr lang="ru-RU" sz="3200" b="1" dirty="0" err="1" smtClean="0">
                <a:solidFill>
                  <a:srgbClr val="FF0000"/>
                </a:solidFill>
              </a:rPr>
              <a:t>Альфией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и внуком </a:t>
            </a:r>
            <a:r>
              <a:rPr lang="ru-RU" sz="3200" b="1" dirty="0" err="1" smtClean="0">
                <a:solidFill>
                  <a:srgbClr val="FF0000"/>
                </a:solidFill>
              </a:rPr>
              <a:t>Тимербулатом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2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54968" y="548681"/>
            <a:ext cx="7594104" cy="216024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Мустай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</a:rPr>
              <a:t>агай</a:t>
            </a:r>
            <a:r>
              <a:rPr lang="ru-RU" sz="4400" b="1" dirty="0" smtClean="0">
                <a:solidFill>
                  <a:srgbClr val="FF0000"/>
                </a:solidFill>
              </a:rPr>
              <a:t> с женой, дочерью и внуком 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гульнара\Desktop\м карим\yykDf5nAr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8" y="2854253"/>
            <a:ext cx="4909181" cy="357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гульнара\Desktop\м карим\IMG_1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3093" y="3163280"/>
            <a:ext cx="385841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95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3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77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7544" y="692696"/>
            <a:ext cx="8532440" cy="2564903"/>
          </a:xfrm>
        </p:spPr>
        <p:txBody>
          <a:bodyPr>
            <a:noAutofit/>
          </a:bodyPr>
          <a:lstStyle/>
          <a:p>
            <a:r>
              <a:rPr lang="ru-RU" sz="2800" dirty="0" err="1"/>
              <a:t>Мустай</a:t>
            </a:r>
            <a:r>
              <a:rPr lang="ru-RU" sz="2800" dirty="0"/>
              <a:t> Карим - великий башкирский поэт, писатель, драматург, публицист, гражданин и воин, участник Великой Отечественной войны, кавалер многих боевых и трудовых орденов и медалей, выдающийся общественный деятель. 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21443"/>
            <a:ext cx="2715145" cy="373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0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гульнара\Desktop\м карим\IMG_1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22785"/>
            <a:ext cx="6705980" cy="502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692696"/>
            <a:ext cx="3926464" cy="5832648"/>
          </a:xfrm>
        </p:spPr>
        <p:txBody>
          <a:bodyPr>
            <a:normAutofit fontScale="85000" lnSpcReduction="10000"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Его произведения переведены на многие языки </a:t>
            </a:r>
            <a:r>
              <a:rPr lang="ru-RU" sz="2800" b="1" dirty="0" smtClean="0">
                <a:solidFill>
                  <a:srgbClr val="FF0000"/>
                </a:solidFill>
              </a:rPr>
              <a:t>мира</a:t>
            </a:r>
            <a:r>
              <a:rPr lang="ru-RU" sz="2800" b="1" dirty="0">
                <a:solidFill>
                  <a:srgbClr val="FF0000"/>
                </a:solidFill>
              </a:rPr>
              <a:t>.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Деятели культуры и читатели России, Казахстана, Узбекистана, Таджикистана, Азербайджана, Украины, Белоруссии, Турции, Китая, Болгарии и других стран 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отдают должное высокому литературному мастерству, богатому творческому наследию </a:t>
            </a:r>
            <a:r>
              <a:rPr lang="ru-RU" sz="2800" b="1" dirty="0" err="1">
                <a:solidFill>
                  <a:srgbClr val="FF0000"/>
                </a:solidFill>
              </a:rPr>
              <a:t>Мустая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Карима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гульнара\Desktop\м карим\IMG_1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2902" y="1109745"/>
            <a:ext cx="6216703" cy="46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7" y="4077073"/>
            <a:ext cx="8106097" cy="244827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 smtClean="0">
                <a:effectLst/>
              </a:rPr>
              <a:t>"Таганок</a:t>
            </a:r>
            <a:r>
              <a:rPr lang="ru-RU" sz="2800" b="0" dirty="0">
                <a:effectLst/>
              </a:rPr>
              <a:t>" издана на английском, эстонском, таджикском, молдавском, литовском и др. языках мира</a:t>
            </a:r>
            <a:r>
              <a:rPr lang="ru-RU" sz="2800" b="0" dirty="0" smtClean="0">
                <a:effectLst/>
              </a:rPr>
              <a:t>.</a:t>
            </a:r>
            <a:r>
              <a:rPr lang="ru-RU" sz="2800" b="0" dirty="0">
                <a:effectLst/>
              </a:rPr>
              <a:t> </a:t>
            </a: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800" b="0" dirty="0" smtClean="0">
                <a:effectLst/>
              </a:rPr>
              <a:t>Книга </a:t>
            </a:r>
            <a:r>
              <a:rPr lang="ru-RU" sz="2800" b="0" dirty="0">
                <a:effectLst/>
              </a:rPr>
              <a:t>"Радость нашего дома" издана на украинском, узбекском, молдавском, латышском, казахском, китайском и др. </a:t>
            </a:r>
            <a:r>
              <a:rPr lang="ru-RU" sz="2800" b="0" dirty="0" err="1" smtClean="0">
                <a:effectLst/>
              </a:rPr>
              <a:t>яз</a:t>
            </a: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3200" b="0" dirty="0">
                <a:effectLst/>
              </a:rPr>
              <a:t/>
            </a:r>
            <a:br>
              <a:rPr lang="ru-RU" sz="3200" b="0" dirty="0">
                <a:effectLst/>
              </a:rPr>
            </a:b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9" y="764704"/>
            <a:ext cx="2062416" cy="28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12242"/>
            <a:ext cx="1944216" cy="283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12242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86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521" y="260648"/>
            <a:ext cx="4248471" cy="604867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Он был поэтом, писателем, философом, дипломатом.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 В театрах Башкортостана и Татарстана идут  спектакли по его произведениям</a:t>
            </a:r>
          </a:p>
        </p:txBody>
      </p:sp>
      <p:pic>
        <p:nvPicPr>
          <p:cNvPr id="21506" name="Picture 2" descr="C:\Users\гульнара\Desktop\м карим\IMG_1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5897" y="1426788"/>
            <a:ext cx="6076697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05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763687" y="5517232"/>
            <a:ext cx="590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>
              <a:buClr>
                <a:srgbClr val="0F6FC6"/>
              </a:buClr>
              <a:buSzPct val="70000"/>
            </a:pPr>
            <a:r>
              <a:rPr lang="ru-RU" sz="2000" dirty="0" smtClean="0"/>
              <a:t>Скончался  </a:t>
            </a:r>
            <a:r>
              <a:rPr lang="ru-RU" sz="2000" dirty="0" err="1"/>
              <a:t>Мустай</a:t>
            </a:r>
            <a:r>
              <a:rPr lang="ru-RU" sz="2000" dirty="0"/>
              <a:t> Карим на 86-ом году жизни 21 сентября 2005 года. Его похоронили на Мусульманском кладбище в Уфе.</a:t>
            </a:r>
            <a:endParaRPr lang="be-BY" sz="20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Helver Bashkir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9" y="188640"/>
            <a:ext cx="7145095" cy="491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0" y="404664"/>
            <a:ext cx="384042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00" y="507516"/>
            <a:ext cx="4039537" cy="277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32" y="3645024"/>
            <a:ext cx="4345135" cy="28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124744"/>
            <a:ext cx="67687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a-RU" sz="9600" b="1" spc="150" dirty="0" smtClean="0">
                <a:ln w="11430"/>
                <a:solidFill>
                  <a:srgbClr val="F8F8F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РӘХМӘТ!</a:t>
            </a:r>
            <a:endParaRPr lang="ru-RU" sz="9600" b="1" cap="none" spc="150" dirty="0">
              <a:ln w="11430"/>
              <a:solidFill>
                <a:srgbClr val="F8F8F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044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692696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/>
              <a:t>Мустафа </a:t>
            </a:r>
            <a:r>
              <a:rPr lang="ru-RU" sz="2400" dirty="0" err="1"/>
              <a:t>Сафич</a:t>
            </a:r>
            <a:r>
              <a:rPr lang="ru-RU" sz="2400" dirty="0"/>
              <a:t> Каримов внес огромный вклад в сокровищницу мировой литературы, поднял на новый уровень традиции классической башкирской литературы. </a:t>
            </a:r>
            <a:endParaRPr lang="ru-RU" sz="2400" dirty="0">
              <a:latin typeface="a_Helver Bashkir" panose="020B0504020202020204" pitchFamily="34" charset="0"/>
            </a:endParaRPr>
          </a:p>
        </p:txBody>
      </p:sp>
      <p:pic>
        <p:nvPicPr>
          <p:cNvPr id="3074" name="Picture 2" descr="C:\Users\гульнара\Desktop\м карим\h3-pT70Z8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535" y="2262355"/>
            <a:ext cx="6376613" cy="45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39552" y="260648"/>
            <a:ext cx="7920880" cy="233760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Поэт родился </a:t>
            </a:r>
            <a:r>
              <a:rPr lang="ru-RU" sz="2400" dirty="0"/>
              <a:t>в крестьянской семье 20 октября 1919 года в деревне </a:t>
            </a:r>
            <a:r>
              <a:rPr lang="ru-RU" sz="2400" dirty="0" err="1"/>
              <a:t>Кляшево</a:t>
            </a:r>
            <a:r>
              <a:rPr lang="ru-RU" sz="2400" dirty="0"/>
              <a:t> </a:t>
            </a:r>
            <a:r>
              <a:rPr lang="ru-RU" sz="2400" dirty="0" err="1"/>
              <a:t>Чишминского</a:t>
            </a:r>
            <a:r>
              <a:rPr lang="ru-RU" sz="2400" dirty="0"/>
              <a:t> района Республики Башкортостан. Свои стихи будущий поэт начал писать в шестом классе, в 16 лет опубликовал первую поэтическую подборку.</a:t>
            </a:r>
            <a:endParaRPr lang="ru-RU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Helver Bashkir" panose="020B0504020202020204" pitchFamily="34" charset="0"/>
            </a:endParaRPr>
          </a:p>
        </p:txBody>
      </p:sp>
      <p:pic>
        <p:nvPicPr>
          <p:cNvPr id="4098" name="Picture 2" descr="C:\Users\гульнара\Desktop\м карим\IMG_1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" y="2329860"/>
            <a:ext cx="4813753" cy="397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гульнара\Desktop\м карим\IMG_1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09843" y="2740086"/>
            <a:ext cx="4204831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267744" y="4797152"/>
            <a:ext cx="5328592" cy="1728192"/>
          </a:xfrm>
        </p:spPr>
        <p:txBody>
          <a:bodyPr/>
          <a:lstStyle/>
          <a:p>
            <a:r>
              <a:rPr lang="be-BY" sz="3200" i="1" cap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Helver Bashkir" panose="020B0504020202020204" pitchFamily="34" charset="0"/>
              </a:rPr>
              <a:t>М. Карим с матерью</a:t>
            </a:r>
          </a:p>
          <a:p>
            <a:r>
              <a:rPr lang="be-BY" sz="3200" i="1" cap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Helver Bashkir" panose="020B0504020202020204" pitchFamily="34" charset="0"/>
              </a:rPr>
              <a:t> Вазифой</a:t>
            </a:r>
            <a:endParaRPr lang="ru-RU" sz="3200" i="1" cap="none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Helver Bashkir" panose="020B0504020202020204" pitchFamily="34" charset="0"/>
            </a:endParaRPr>
          </a:p>
        </p:txBody>
      </p:sp>
      <p:pic>
        <p:nvPicPr>
          <p:cNvPr id="5122" name="Picture 2" descr="C:\Users\гульнара\Desktop\м карим\IMG_1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888432" cy="34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гульнара\Desktop\м карим\IMG_1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28700"/>
            <a:ext cx="4680115" cy="35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9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404664"/>
            <a:ext cx="3168352" cy="5976664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3200" dirty="0"/>
              <a:t>В 1935 году поступил на факультет языка и литературы в Башкирский педагогический институт им. </a:t>
            </a:r>
            <a:r>
              <a:rPr lang="ru-RU" sz="3200" dirty="0" err="1" smtClean="0"/>
              <a:t>К.А.Тимирязе</a:t>
            </a:r>
            <a:endParaRPr lang="ru-RU" sz="3200" dirty="0" smtClean="0"/>
          </a:p>
          <a:p>
            <a:pPr marL="18288" indent="0">
              <a:buNone/>
            </a:pPr>
            <a:r>
              <a:rPr lang="ru-RU" sz="3200" dirty="0" err="1" smtClean="0"/>
              <a:t>ва</a:t>
            </a:r>
            <a:r>
              <a:rPr lang="ru-RU" sz="3200" dirty="0"/>
              <a:t>, который окончил в 1941 году.</a:t>
            </a:r>
          </a:p>
        </p:txBody>
      </p:sp>
      <p:pic>
        <p:nvPicPr>
          <p:cNvPr id="6146" name="Picture 2" descr="C:\Users\гульнара\Desktop\м карим\IMG_1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966" y="260648"/>
            <a:ext cx="536173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309320" cy="118531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После окончания института был призван в ряды Красной Армии и направлен в Муромское училище связи.</a:t>
            </a:r>
          </a:p>
        </p:txBody>
      </p:sp>
      <p:pic>
        <p:nvPicPr>
          <p:cNvPr id="9218" name="Picture 2" descr="C:\Users\гульнара\Desktop\м карим\IMG_1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94" y="2057401"/>
            <a:ext cx="6026695" cy="452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0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гульнара\Desktop\м карим\IMG_19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1" y="92011"/>
            <a:ext cx="8863904" cy="676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3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4176464" cy="568863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2">
                    <a:lumMod val="25000"/>
                  </a:schemeClr>
                </a:solidFill>
              </a:rPr>
              <a:t>В мае 1942 года в звании младшего лейтенанта направлен в 17-ю мотострелковую бригаду начальником связи артдивизиона.</a:t>
            </a:r>
          </a:p>
        </p:txBody>
      </p:sp>
      <p:pic>
        <p:nvPicPr>
          <p:cNvPr id="10242" name="Picture 2" descr="C:\Users\гульнара\Desktop\м карим\IMG_1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25231" y="1754434"/>
            <a:ext cx="5832647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54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322</TotalTime>
  <Words>364</Words>
  <Application>Microsoft Office PowerPoint</Application>
  <PresentationFormat>Экран (4:3)</PresentationFormat>
  <Paragraphs>23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Воздушный поток</vt:lpstr>
      <vt:lpstr>Мостай Кәрим-Башҡортостандың халыҡ шағиры.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"Таганок" издана на английском, эстонском, таджикском, молдавском, литовском и др. языках мира.  Книга "Радость нашего дома" издана на украинском, узбекском, молдавском, латышском, казахском, китайском и др. яз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Зәйнәб Биишева ижадында ҡатын-ҡыҙ образы</dc:title>
  <dc:creator>Гуля</dc:creator>
  <cp:lastModifiedBy>Пономарева Ольга Владимировна</cp:lastModifiedBy>
  <cp:revision>38</cp:revision>
  <dcterms:created xsi:type="dcterms:W3CDTF">2015-02-16T16:39:35Z</dcterms:created>
  <dcterms:modified xsi:type="dcterms:W3CDTF">2018-10-29T07:01:35Z</dcterms:modified>
</cp:coreProperties>
</file>